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9" r:id="rId14"/>
    <p:sldId id="267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35852E8-0092-4DBC-B90F-14116D4C4BBF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27E1D5A-C0D3-4B04-9D7E-31A4AF0323E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728191"/>
          </a:xfrm>
        </p:spPr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«ГИМНАЗИЯ №52»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284984"/>
            <a:ext cx="7992888" cy="2353816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«10 ДНЕЙ ДО ПОБЕДЫ»</a:t>
            </a:r>
            <a:endParaRPr lang="ru-RU" sz="4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7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Виртуальный музей или история одного экспоната военных лет</a:t>
            </a:r>
            <a:r>
              <a:rPr lang="ru-RU" sz="4000" dirty="0">
                <a:ea typeface="Times New Roman"/>
                <a:cs typeface="Times New Roman"/>
              </a:rPr>
              <a:t/>
            </a:r>
            <a:br>
              <a:rPr lang="ru-RU" sz="4000" dirty="0">
                <a:ea typeface="Times New Roman"/>
                <a:cs typeface="Times New Roman"/>
              </a:rPr>
            </a:b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280831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44824"/>
            <a:ext cx="3093517" cy="452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44824"/>
            <a:ext cx="2885331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90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75 пятерок – это наша Победа!»</a:t>
            </a:r>
            <a:endParaRPr lang="ru-RU" dirty="0"/>
          </a:p>
        </p:txBody>
      </p:sp>
      <p:pic>
        <p:nvPicPr>
          <p:cNvPr id="6147" name="Picture 3" descr="C:\Users\1\Desktop\ФОТО  10 ДНЕЙ\75 пятеро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489654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45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08720"/>
            <a:ext cx="540060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Открытка ветерану</a:t>
            </a:r>
            <a:r>
              <a:rPr lang="ru-RU" sz="4000" dirty="0">
                <a:ea typeface="Times New Roman"/>
                <a:cs typeface="Times New Roman"/>
              </a:rPr>
              <a:t/>
            </a:r>
            <a:br>
              <a:rPr lang="ru-RU" sz="4000" dirty="0">
                <a:ea typeface="Times New Roman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98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ФОТО  10 ДНЕЙ\15-05-2020_10-21-01\IMG_20200508_110219_55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4664"/>
            <a:ext cx="6120679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6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836712"/>
            <a:ext cx="439248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mtClean="0">
                <a:effectLst/>
                <a:latin typeface="Times New Roman"/>
                <a:ea typeface="Times New Roman"/>
                <a:cs typeface="Times New Roman"/>
              </a:rPr>
              <a:t>Бессмертный полк в лицах</a:t>
            </a:r>
            <a:r>
              <a:rPr lang="ru-RU" sz="4000">
                <a:ea typeface="Times New Roman"/>
                <a:cs typeface="Times New Roman"/>
              </a:rPr>
              <a:t/>
            </a:r>
            <a:br>
              <a:rPr lang="ru-RU" sz="4000">
                <a:ea typeface="Times New Roman"/>
                <a:cs typeface="Times New Roman"/>
              </a:rPr>
            </a:b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76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«Дорогами Победы» – стихи о войне (видео)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722281"/>
              </p:ext>
            </p:extLst>
          </p:nvPr>
        </p:nvGraphicFramePr>
        <p:xfrm>
          <a:off x="3741738" y="3184525"/>
          <a:ext cx="165893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Объект упаковщика для оболочки" showAsIcon="1" r:id="rId3" imgW="1658880" imgH="488520" progId="Package">
                  <p:embed/>
                </p:oleObj>
              </mc:Choice>
              <mc:Fallback>
                <p:oleObj name="Объект упаковщика для оболочки" showAsIcon="1" r:id="rId3" imgW="1658880" imgH="48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41738" y="3184525"/>
                        <a:ext cx="1658937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591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ФОТО  10 ДНЕЙ\15-05-2020_10-16-44\Screenshot_2020-04-30-16-55-03-301_com.instagram.androi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25458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«Этот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день мы приближали как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могли» – песни о войне</a:t>
            </a:r>
            <a:endParaRPr lang="ru-RU" dirty="0"/>
          </a:p>
        </p:txBody>
      </p:sp>
      <p:pic>
        <p:nvPicPr>
          <p:cNvPr id="6" name="Picture 2" descr="C:\Users\1\Desktop\ФОТО  10 ДНЕЙ\15-05-2020_10-16-44\Screenshot_2020-04-30-16-56-31-787_com.instagram.androi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998" y="1844824"/>
            <a:ext cx="25458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65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\Desktop\ФОТО  10 ДНЕЙ\15-05-2020_10-39-06\Screenshot_2020-05-15-10-34-20-549_com.instagram.androi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288032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«Во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имя жизни на земле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!» - рисунки военного времени</a:t>
            </a:r>
            <a:endParaRPr lang="ru-RU" dirty="0"/>
          </a:p>
        </p:txBody>
      </p:sp>
      <p:pic>
        <p:nvPicPr>
          <p:cNvPr id="7" name="Picture 2" descr="C:\Users\1\Desktop\ФОТО  10 ДНЕЙ\15-05-2020_10-38-43\Screenshot_2020-05-15-10-34-48-130_com.instagram.androi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266429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46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\Desktop\ФОТО  10 ДНЕЙ\15-05-2020_10-39-06\Screenshot_2020-05-15-10-33-27-642_com.instagram.androi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38923"/>
            <a:ext cx="381642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«Подарок ветерану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» - поделки руками ребят</a:t>
            </a:r>
            <a:r>
              <a:rPr lang="ru-RU" sz="4000" dirty="0">
                <a:ea typeface="Times New Roman"/>
                <a:cs typeface="Times New Roman"/>
              </a:rPr>
              <a:t/>
            </a:r>
            <a:br>
              <a:rPr lang="ru-RU" sz="4000" dirty="0">
                <a:ea typeface="Times New Roman"/>
                <a:cs typeface="Times New Roman"/>
              </a:rPr>
            </a:b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39" y="1700808"/>
            <a:ext cx="2880320" cy="432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486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«Простые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истории Великой Победы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» - видео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272286"/>
              </p:ext>
            </p:extLst>
          </p:nvPr>
        </p:nvGraphicFramePr>
        <p:xfrm>
          <a:off x="3741738" y="3184525"/>
          <a:ext cx="165893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Объект упаковщика для оболочки" showAsIcon="1" r:id="rId3" imgW="1658880" imgH="488520" progId="Package">
                  <p:embed/>
                </p:oleObj>
              </mc:Choice>
              <mc:Fallback>
                <p:oleObj name="Объект упаковщика для оболочки" showAsIcon="1" r:id="rId3" imgW="1658880" imgH="48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41738" y="3184525"/>
                        <a:ext cx="1658937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79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/>
                <a:ea typeface="Times New Roman"/>
              </a:rPr>
              <a:t>«Простые истории Великой Победы» </a:t>
            </a:r>
            <a:r>
              <a:rPr lang="ru-RU" sz="3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-рассказ </a:t>
            </a:r>
            <a:r>
              <a:rPr lang="ru-RU" sz="3600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Каратоновой</a:t>
            </a:r>
            <a:r>
              <a:rPr lang="ru-RU" sz="3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 Софии, 8г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168352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88024" y="1700808"/>
            <a:ext cx="3312368" cy="489654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589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95232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«75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добрых дел»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56792"/>
            <a:ext cx="3168352" cy="4812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56792"/>
            <a:ext cx="2547937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87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«Письмо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солдату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» - Шаяхметов Адель 10б</a:t>
            </a:r>
            <a:endParaRPr lang="ru-RU" dirty="0"/>
          </a:p>
        </p:txBody>
      </p:sp>
      <p:pic>
        <p:nvPicPr>
          <p:cNvPr id="13317" name="Picture 5" descr="C:\Users\1\Desktop\ФОТО  10 ДНЕЙ\письмо солдату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212"/>
            <a:ext cx="3744416" cy="482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76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65</TotalTime>
  <Words>112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Волна</vt:lpstr>
      <vt:lpstr>Пакет</vt:lpstr>
      <vt:lpstr>МБОУ «ГИМНАЗИЯ №52»</vt:lpstr>
      <vt:lpstr>«Дорогами Победы» – стихи о войне (видео)</vt:lpstr>
      <vt:lpstr>«Этот день мы приближали как могли» – песни о войне</vt:lpstr>
      <vt:lpstr>«Во имя жизни на земле!» - рисунки военного времени</vt:lpstr>
      <vt:lpstr>«Подарок ветерану» - поделки руками ребят </vt:lpstr>
      <vt:lpstr>«Простые истории Великой Победы» - видео</vt:lpstr>
      <vt:lpstr>«Простые истории Великой Победы» -рассказ Каратоновой Софии, 8г</vt:lpstr>
      <vt:lpstr>«75 добрых дел»</vt:lpstr>
      <vt:lpstr>«Письмо солдату» - Шаяхметов Адель 10б</vt:lpstr>
      <vt:lpstr>Виртуальный музей или история одного экспоната военных лет </vt:lpstr>
      <vt:lpstr>75 пятерок – это наша Победа!»</vt:lpstr>
      <vt:lpstr>Открытка ветерану </vt:lpstr>
      <vt:lpstr>Презентация PowerPoint</vt:lpstr>
      <vt:lpstr>Бессмертный полк в лицах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«ГИМНАЗИЯ №52»</dc:title>
  <dc:creator>1</dc:creator>
  <cp:lastModifiedBy>1</cp:lastModifiedBy>
  <cp:revision>24</cp:revision>
  <dcterms:created xsi:type="dcterms:W3CDTF">2020-05-15T07:13:54Z</dcterms:created>
  <dcterms:modified xsi:type="dcterms:W3CDTF">2020-05-15T08:31:29Z</dcterms:modified>
</cp:coreProperties>
</file>